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6" r:id="rId3"/>
    <p:sldId id="275" r:id="rId4"/>
    <p:sldId id="289" r:id="rId5"/>
    <p:sldId id="277" r:id="rId6"/>
    <p:sldId id="290" r:id="rId7"/>
    <p:sldId id="278" r:id="rId8"/>
    <p:sldId id="279" r:id="rId9"/>
    <p:sldId id="280" r:id="rId10"/>
    <p:sldId id="282" r:id="rId11"/>
    <p:sldId id="283" r:id="rId12"/>
    <p:sldId id="285" r:id="rId13"/>
    <p:sldId id="284" r:id="rId14"/>
    <p:sldId id="286" r:id="rId15"/>
    <p:sldId id="288" r:id="rId16"/>
    <p:sldId id="287" r:id="rId17"/>
    <p:sldId id="291" r:id="rId18"/>
  </p:sldIdLst>
  <p:sldSz cx="4854575" cy="7021513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158" y="-1020"/>
      </p:cViewPr>
      <p:guideLst>
        <p:guide orient="horz" pos="2214"/>
        <p:guide pos="1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7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7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03D658-E7A4-49B3-802F-ED73D2EAF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83050" y="509588"/>
            <a:ext cx="17605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7" tIns="45739" rIns="91477" bIns="457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A37972-491E-4BD2-979B-A648B366F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38" y="2181225"/>
            <a:ext cx="4127500" cy="1504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663" y="3978275"/>
            <a:ext cx="3397250" cy="17954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44C4-133A-46B0-9EFD-289B0339F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A0E24-ABF7-49B2-A7C9-FA4A1CA20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459163" y="627063"/>
            <a:ext cx="1031875" cy="5614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3538" y="627063"/>
            <a:ext cx="2943225" cy="5614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E4F3-941C-4EEF-8365-373176984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4BF-8649-41D7-B364-264F6BCDC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75" y="4511675"/>
            <a:ext cx="4125913" cy="1395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175" y="2976563"/>
            <a:ext cx="4125913" cy="1535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5DD3-C28D-4B6A-B52B-0AACFD7EE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3538" y="2028825"/>
            <a:ext cx="19875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3488" y="2028825"/>
            <a:ext cx="19875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5427-12BA-4DBF-8CB5-1E25A3CF4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280988"/>
            <a:ext cx="4368800" cy="11699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8" y="1571625"/>
            <a:ext cx="2144712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8" y="2227263"/>
            <a:ext cx="2144712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65388" y="1571625"/>
            <a:ext cx="2146300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465388" y="2227263"/>
            <a:ext cx="2146300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73A6-E1A3-4BF8-92FB-6F5D3B7D6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8106-9EA5-483A-AC3C-FCAC1BD19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5AEB-A149-41AA-9CC3-81D8833E1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279400"/>
            <a:ext cx="1597025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8650" y="279400"/>
            <a:ext cx="2713038" cy="5992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8" y="1470025"/>
            <a:ext cx="1597025" cy="4802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73C7-36E4-4BD3-8055-D349E8689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3" y="4914900"/>
            <a:ext cx="2913062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50913" y="627063"/>
            <a:ext cx="2913062" cy="421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0913" y="5495925"/>
            <a:ext cx="2913062" cy="823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2FE6-DAF4-4CF2-9CBB-5F57DEA77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627063"/>
            <a:ext cx="41275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87" tIns="50694" rIns="101387" bIns="50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2028825"/>
            <a:ext cx="41275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394450"/>
            <a:ext cx="1016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8938" y="6394450"/>
            <a:ext cx="15367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5038" y="6394450"/>
            <a:ext cx="1016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Times New Roman" pitchFamily="18" charset="0"/>
              </a:defRPr>
            </a:lvl1pPr>
          </a:lstStyle>
          <a:p>
            <a:pPr>
              <a:defRPr/>
            </a:pPr>
            <a:fld id="{EFD424BA-3622-4715-88F5-8F9265233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79413" indent="-379413" algn="l" defTabSz="101282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282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8413" indent="-255588" algn="l" defTabSz="101282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4825" indent="-252413" algn="l" defTabSz="101282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2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4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6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28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0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_________Microsoft_Office_Word_97_-_2003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____Microsoft_Office_Word_97_-_200310.doc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_________Microsoft_Office_Word_97_-_200311.doc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_________Microsoft_Office_Word_97_-_200312.doc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_________Microsoft_Office_Word_97_-_200313.doc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_________Microsoft_Office_Word_97_-_200314.doc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_________Microsoft_Office_Word_97_-_200315.doc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jpeg"/><Relationship Id="rId4" Type="http://schemas.openxmlformats.org/officeDocument/2006/relationships/oleObject" Target="../embeddings/_________Microsoft_Office_Word_97_-_200316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jpeg"/><Relationship Id="rId4" Type="http://schemas.openxmlformats.org/officeDocument/2006/relationships/oleObject" Target="../embeddings/_________Microsoft_Office_Word_97_-_200317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_________Microsoft_Office_Word_97_-_2003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jpeg"/><Relationship Id="rId4" Type="http://schemas.openxmlformats.org/officeDocument/2006/relationships/oleObject" Target="../embeddings/_________Microsoft_Office_Word_97_-_20035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oleObject" Target="../embeddings/_________Microsoft_Office_Word_97_-_20036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jpeg"/><Relationship Id="rId4" Type="http://schemas.openxmlformats.org/officeDocument/2006/relationships/oleObject" Target="../embeddings/_________Microsoft_Office_Word_97_-_20037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jpeg"/><Relationship Id="rId4" Type="http://schemas.openxmlformats.org/officeDocument/2006/relationships/oleObject" Target="../embeddings/_________Microsoft_Office_Word_97_-_20038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_________Microsoft_Office_Word_97_-_20039.doc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1026" name="Документ" r:id="rId4" imgW="4262760" imgH="126720" progId="Word.Document.8">
              <p:embed/>
            </p:oleObj>
          </a:graphicData>
        </a:graphic>
      </p:graphicFrame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2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1029" name="Picture 7" descr="C:\Users\ASachkova\Desktop\ИП Голуб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2574925"/>
            <a:ext cx="403225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C:\Users\ASachkova\Desktop\547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" y="990600"/>
            <a:ext cx="4268787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1851025" y="53975"/>
            <a:ext cx="2878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11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10246" name="Picture 5" descr="\\103010001-015\пзз\схемы\ПС ПЗЗ_10 от 18.02.2019\Публичные слушания по ПЗЗ февраль 2019\КУРТобщ.jpg"/>
          <p:cNvPicPr>
            <a:picLocks noChangeAspect="1" noChangeArrowheads="1"/>
          </p:cNvPicPr>
          <p:nvPr/>
        </p:nvPicPr>
        <p:blipFill>
          <a:blip r:embed="rId5" cstate="print"/>
          <a:srcRect l="70132" b="92027"/>
          <a:stretch>
            <a:fillRect/>
          </a:stretch>
        </p:blipFill>
        <p:spPr bwMode="auto">
          <a:xfrm>
            <a:off x="3219450" y="1400175"/>
            <a:ext cx="12033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66700" y="1062038"/>
          <a:ext cx="4340225" cy="288925"/>
        </p:xfrm>
        <a:graphic>
          <a:graphicData uri="http://schemas.openxmlformats.org/presentationml/2006/ole">
            <p:oleObj spid="_x0000_s10242" name="Document" r:id="rId6" imgW="4259621" imgH="292312" progId="Word.Document.8">
              <p:embed/>
            </p:oleObj>
          </a:graphicData>
        </a:graphic>
      </p:graphicFrame>
      <p:pic>
        <p:nvPicPr>
          <p:cNvPr id="10247" name="Picture 9" descr="C:\Users\ASachkova\Desktop\шщрщше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" y="5688013"/>
            <a:ext cx="20589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1706563" y="139700"/>
            <a:ext cx="2878137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12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  <a:p>
            <a:pPr algn="just" defTabSz="1012825"/>
            <a:endParaRPr lang="ru-RU" sz="900"/>
          </a:p>
          <a:p>
            <a:pPr defTabSz="1012825"/>
            <a:r>
              <a:rPr lang="ru-RU" sz="900"/>
              <a:t>Приложение 2 к карте границ территорий, предусматривающих осуществление деятельности</a:t>
            </a:r>
          </a:p>
          <a:p>
            <a:pPr defTabSz="1012825"/>
            <a:r>
              <a:rPr lang="ru-RU" sz="900"/>
              <a:t>по комплексному и устойчивому развитию территории</a:t>
            </a:r>
          </a:p>
          <a:p>
            <a:pPr algn="just" defTabSz="1012825"/>
            <a:endParaRPr lang="ru-RU" sz="900"/>
          </a:p>
        </p:txBody>
      </p:sp>
      <p:pic>
        <p:nvPicPr>
          <p:cNvPr id="11269" name="Picture 8" descr="C:\Users\ASachkova\Desktop\КУРТ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2292350"/>
            <a:ext cx="39639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81000" y="1846263"/>
          <a:ext cx="4206875" cy="512762"/>
        </p:xfrm>
        <a:graphic>
          <a:graphicData uri="http://schemas.openxmlformats.org/presentationml/2006/ole">
            <p:oleObj spid="_x0000_s11266" name="Document" r:id="rId5" imgW="4259621" imgH="54822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1706563" y="139700"/>
            <a:ext cx="2878137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13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</a:t>
            </a:r>
          </a:p>
          <a:p>
            <a:pPr algn="just" defTabSz="1012825"/>
            <a:endParaRPr lang="ru-RU" sz="900"/>
          </a:p>
          <a:p>
            <a:pPr defTabSz="1012825"/>
            <a:r>
              <a:rPr lang="ru-RU" sz="900"/>
              <a:t>Приложение 3 к карте границ территорий, предусматривающих осуществление деятельности</a:t>
            </a:r>
          </a:p>
          <a:p>
            <a:pPr defTabSz="1012825"/>
            <a:r>
              <a:rPr lang="ru-RU" sz="900"/>
              <a:t>по комплексному и устойчивому развитию территории</a:t>
            </a:r>
          </a:p>
          <a:p>
            <a:pPr algn="just" defTabSz="1012825"/>
            <a:r>
              <a:rPr lang="ru-RU" sz="900"/>
              <a:t> </a:t>
            </a:r>
          </a:p>
        </p:txBody>
      </p:sp>
      <p:pic>
        <p:nvPicPr>
          <p:cNvPr id="12293" name="Picture 3" descr="C:\Users\ASachkova\Desktop\КУР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2286000"/>
            <a:ext cx="39687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81000" y="1846263"/>
          <a:ext cx="4206875" cy="512762"/>
        </p:xfrm>
        <a:graphic>
          <a:graphicData uri="http://schemas.openxmlformats.org/presentationml/2006/ole">
            <p:oleObj spid="_x0000_s12290" name="Document" r:id="rId5" imgW="4259621" imgH="54822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706563" y="139700"/>
            <a:ext cx="2878137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14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  <a:p>
            <a:pPr algn="just" defTabSz="1012825"/>
            <a:endParaRPr lang="ru-RU" sz="900"/>
          </a:p>
          <a:p>
            <a:pPr defTabSz="1012825"/>
            <a:r>
              <a:rPr lang="ru-RU" sz="900"/>
              <a:t>Приложение 13 к карте границ территорий, предусматривающих осуществление деятельности</a:t>
            </a:r>
          </a:p>
          <a:p>
            <a:pPr defTabSz="1012825"/>
            <a:r>
              <a:rPr lang="ru-RU" sz="900"/>
              <a:t>по комплексному и устойчивому развитию территории</a:t>
            </a:r>
          </a:p>
          <a:p>
            <a:pPr algn="just" defTabSz="1012825"/>
            <a:endParaRPr lang="ru-RU" sz="900"/>
          </a:p>
        </p:txBody>
      </p:sp>
      <p:pic>
        <p:nvPicPr>
          <p:cNvPr id="13317" name="Picture 3" descr="C:\Users\ASachkova\Desktop\КУРТ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2286000"/>
            <a:ext cx="39703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81000" y="1846263"/>
          <a:ext cx="4206875" cy="512762"/>
        </p:xfrm>
        <a:graphic>
          <a:graphicData uri="http://schemas.openxmlformats.org/presentationml/2006/ole">
            <p:oleObj spid="_x0000_s13314" name="Document" r:id="rId5" imgW="4259621" imgH="54822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1706563" y="207963"/>
            <a:ext cx="28781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15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  <a:p>
            <a:pPr algn="just" defTabSz="1012825"/>
            <a:endParaRPr lang="ru-RU" sz="900"/>
          </a:p>
          <a:p>
            <a:pPr defTabSz="1012825"/>
            <a:r>
              <a:rPr lang="ru-RU" sz="900"/>
              <a:t>Приложение 112 к карте границ территорий, предусматривающих осуществление деятельности</a:t>
            </a:r>
          </a:p>
          <a:p>
            <a:pPr defTabSz="1012825"/>
            <a:r>
              <a:rPr lang="ru-RU" sz="900"/>
              <a:t>по комплексному и устойчивому развитию территории</a:t>
            </a:r>
          </a:p>
        </p:txBody>
      </p:sp>
      <p:pic>
        <p:nvPicPr>
          <p:cNvPr id="14341" name="Picture 3" descr="C:\Users\ASachkova\Desktop\КУРТ 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2286000"/>
            <a:ext cx="396081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81000" y="1846263"/>
          <a:ext cx="4206875" cy="512762"/>
        </p:xfrm>
        <a:graphic>
          <a:graphicData uri="http://schemas.openxmlformats.org/presentationml/2006/ole">
            <p:oleObj spid="_x0000_s14338" name="Document" r:id="rId5" imgW="4259621" imgH="54822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1706563" y="207963"/>
            <a:ext cx="28781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16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  <a:p>
            <a:pPr algn="just" defTabSz="1012825"/>
            <a:endParaRPr lang="ru-RU" sz="900"/>
          </a:p>
          <a:p>
            <a:pPr defTabSz="1012825"/>
            <a:r>
              <a:rPr lang="ru-RU" sz="900"/>
              <a:t>Приложение 117 к карте границ территорий, предусматривающих осуществление деятельности</a:t>
            </a:r>
          </a:p>
          <a:p>
            <a:pPr defTabSz="1012825"/>
            <a:r>
              <a:rPr lang="ru-RU" sz="900"/>
              <a:t>по комплексному и устойчивому развитию территории</a:t>
            </a:r>
          </a:p>
        </p:txBody>
      </p:sp>
      <p:pic>
        <p:nvPicPr>
          <p:cNvPr id="15365" name="Picture 3" descr="C:\Users\ASachkova\Desktop\КУРТ 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2286000"/>
            <a:ext cx="396081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381000" y="1846263"/>
          <a:ext cx="4206875" cy="512762"/>
        </p:xfrm>
        <a:graphic>
          <a:graphicData uri="http://schemas.openxmlformats.org/presentationml/2006/ole">
            <p:oleObj spid="_x0000_s15362" name="Document" r:id="rId5" imgW="4259621" imgH="54822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1706563" y="207963"/>
            <a:ext cx="28781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17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  <a:p>
            <a:pPr algn="just" defTabSz="1012825"/>
            <a:endParaRPr lang="ru-RU" sz="900"/>
          </a:p>
          <a:p>
            <a:pPr defTabSz="1012825"/>
            <a:r>
              <a:rPr lang="ru-RU" sz="900"/>
              <a:t>Приложение 123 к карте границ территорий, предусматривающих осуществление деятельности</a:t>
            </a:r>
          </a:p>
          <a:p>
            <a:pPr defTabSz="1012825"/>
            <a:r>
              <a:rPr lang="ru-RU" sz="900"/>
              <a:t>по комплексному и устойчивому развитию территории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381000" y="1846263"/>
          <a:ext cx="4206875" cy="512762"/>
        </p:xfrm>
        <a:graphic>
          <a:graphicData uri="http://schemas.openxmlformats.org/presentationml/2006/ole">
            <p:oleObj spid="_x0000_s16386" name="Document" r:id="rId4" imgW="4259621" imgH="548221" progId="Word.Document.8">
              <p:embed/>
            </p:oleObj>
          </a:graphicData>
        </a:graphic>
      </p:graphicFrame>
      <p:pic>
        <p:nvPicPr>
          <p:cNvPr id="16389" name="Picture 6" descr="C:\Users\ASachkova\Desktop\КУРТ 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2286000"/>
            <a:ext cx="396081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1706563" y="207963"/>
            <a:ext cx="28781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 dirty="0"/>
              <a:t>Приложение </a:t>
            </a:r>
            <a:r>
              <a:rPr lang="ru-RU" sz="900" dirty="0" smtClean="0"/>
              <a:t>18 </a:t>
            </a:r>
            <a:r>
              <a:rPr lang="ru-RU" sz="900" dirty="0"/>
              <a:t>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  <a:p>
            <a:pPr algn="just" defTabSz="1012825"/>
            <a:endParaRPr lang="ru-RU" sz="900" dirty="0"/>
          </a:p>
          <a:p>
            <a:pPr defTabSz="1012825"/>
            <a:r>
              <a:rPr lang="ru-RU" sz="900" dirty="0"/>
              <a:t>Приложение </a:t>
            </a:r>
            <a:r>
              <a:rPr lang="ru-RU" sz="900" dirty="0" smtClean="0"/>
              <a:t>125 </a:t>
            </a:r>
            <a:r>
              <a:rPr lang="ru-RU" sz="900" dirty="0"/>
              <a:t>к карте границ территорий, предусматривающих осуществление деятельности</a:t>
            </a:r>
          </a:p>
          <a:p>
            <a:pPr defTabSz="1012825"/>
            <a:r>
              <a:rPr lang="ru-RU" sz="900" dirty="0"/>
              <a:t>по комплексному и устойчивому развитию территории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381000" y="1846263"/>
          <a:ext cx="4206875" cy="512762"/>
        </p:xfrm>
        <a:graphic>
          <a:graphicData uri="http://schemas.openxmlformats.org/presentationml/2006/ole">
            <p:oleObj spid="_x0000_s47106" name="Document" r:id="rId4" imgW="4259621" imgH="548221" progId="Word.Document.8">
              <p:embed/>
            </p:oleObj>
          </a:graphicData>
        </a:graphic>
      </p:graphicFrame>
      <p:pic>
        <p:nvPicPr>
          <p:cNvPr id="7" name="Picture 3" descr="C:\Users\ASachkova\Desktop\Схемы ПЗЗ\После ПС\КУРТ\00_ 263.jpg"/>
          <p:cNvPicPr>
            <a:picLocks noChangeAspect="1" noChangeArrowheads="1"/>
          </p:cNvPicPr>
          <p:nvPr/>
        </p:nvPicPr>
        <p:blipFill>
          <a:blip r:embed="rId5" cstate="print"/>
          <a:srcRect l="5923" t="31707" r="8444" b="10679"/>
          <a:stretch>
            <a:fillRect/>
          </a:stretch>
        </p:blipFill>
        <p:spPr bwMode="auto">
          <a:xfrm>
            <a:off x="195039" y="2142604"/>
            <a:ext cx="422446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2050" name="Документ" r:id="rId4" imgW="4262760" imgH="126720" progId="Word.Document.8">
              <p:embed/>
            </p:oleObj>
          </a:graphicData>
        </a:graphic>
      </p:graphicFrame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3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2053" name="Picture 6" descr="C:\Users\ASachkova\Desktop\ДСА ул.Н-Данчен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2574925"/>
            <a:ext cx="410368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3074" name="Документ" r:id="rId4" imgW="4262760" imgH="126720" progId="Word.Document.8">
              <p:embed/>
            </p:oleObj>
          </a:graphicData>
        </a:graphic>
      </p:graphicFrame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4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3077" name="Picture 10" descr="C:\Users\ASachkova\Desktop\А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38" y="2646363"/>
            <a:ext cx="41386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4098" name="Документ" r:id="rId4" imgW="4262760" imgH="126720" progId="Word.Document.8">
              <p:embed/>
            </p:oleObj>
          </a:graphicData>
        </a:graphic>
      </p:graphicFrame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5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4101" name="Picture 10" descr="C:\Users\ASachkova\Desktop\ЭкоИнве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2719388"/>
            <a:ext cx="396081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5122" name="Документ" r:id="rId4" imgW="4262760" imgH="126720" progId="Word.Document.8">
              <p:embed/>
            </p:oleObj>
          </a:graphicData>
        </a:graphic>
      </p:graphicFrame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6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8" name="Picture 3" descr="C:\Users\ASachkova\Desktop\18.jpg"/>
          <p:cNvPicPr>
            <a:picLocks noChangeAspect="1" noChangeArrowheads="1"/>
          </p:cNvPicPr>
          <p:nvPr/>
        </p:nvPicPr>
        <p:blipFill>
          <a:blip r:embed="rId5" cstate="print"/>
          <a:srcRect l="7454" t="11667" r="7057" b="9636"/>
          <a:stretch>
            <a:fillRect/>
          </a:stretch>
        </p:blipFill>
        <p:spPr bwMode="auto">
          <a:xfrm>
            <a:off x="195039" y="2502644"/>
            <a:ext cx="440787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6146" name="Документ" r:id="rId4" imgW="4262760" imgH="126720" progId="Word.Document.8">
              <p:embed/>
            </p:oleObj>
          </a:graphicData>
        </a:graphic>
      </p:graphicFrame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7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5" cstate="print"/>
          <a:srcRect t="34071"/>
          <a:stretch>
            <a:fillRect/>
          </a:stretch>
        </p:blipFill>
        <p:spPr bwMode="auto">
          <a:xfrm>
            <a:off x="0" y="2501900"/>
            <a:ext cx="4826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7170" name="Документ" r:id="rId4" imgW="4262760" imgH="126720" progId="Word.Document.8">
              <p:embed/>
            </p:oleObj>
          </a:graphicData>
        </a:graphic>
      </p:graphicFrame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8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7173" name="Picture 10" descr="C:\Users\ASachkova\Desktop\ДСА Декоративный питом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2719388"/>
            <a:ext cx="39703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8194" name="Документ" r:id="rId4" imgW="4262760" imgH="126720" progId="Word.Document.8">
              <p:embed/>
            </p:oleObj>
          </a:graphicData>
        </a:graphic>
      </p:graphicFrame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9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8197" name="Picture 10" descr="C:\Users\ASachkova\Desktop\Берегов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63" y="2646363"/>
            <a:ext cx="3970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003550" y="558800"/>
            <a:ext cx="162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endParaRPr lang="ru-RU" sz="900">
              <a:latin typeface="Arial" charset="0"/>
            </a:endParaRP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1706563" y="485775"/>
            <a:ext cx="2878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 defTabSz="1012825"/>
            <a:r>
              <a:rPr lang="ru-RU" sz="900"/>
              <a:t>Приложение 10 к заключению о результатах публичных слушаний  по проекту решения Совета депутатов города Новосибирска «О внесении изменений в решение Совета депутатов города Новосибирска от 24.06.2009 № 1288 «О Правилах землепользования и застройки города Новосибирска» </a:t>
            </a:r>
          </a:p>
        </p:txBody>
      </p:sp>
      <p:pic>
        <p:nvPicPr>
          <p:cNvPr id="9221" name="Picture 10" descr="C:\Users\ASachkova\Desktop\ДСА Примор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2719388"/>
            <a:ext cx="39703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6700" y="2286000"/>
          <a:ext cx="4348163" cy="130175"/>
        </p:xfrm>
        <a:graphic>
          <a:graphicData uri="http://schemas.openxmlformats.org/presentationml/2006/ole">
            <p:oleObj spid="_x0000_s9218" name="Документ" r:id="rId5" imgW="4262760" imgH="126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289</Words>
  <Application>Microsoft Office PowerPoint</Application>
  <PresentationFormat>Произвольный</PresentationFormat>
  <Paragraphs>39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Документ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Пыжова Ирина Валерьевна</dc:creator>
  <cp:lastModifiedBy>ASachkova</cp:lastModifiedBy>
  <cp:revision>384</cp:revision>
  <cp:lastPrinted>2012-08-27T09:07:18Z</cp:lastPrinted>
  <dcterms:created xsi:type="dcterms:W3CDTF">2008-01-10T06:36:37Z</dcterms:created>
  <dcterms:modified xsi:type="dcterms:W3CDTF">2020-08-18T07:02:23Z</dcterms:modified>
</cp:coreProperties>
</file>